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97" r:id="rId4"/>
    <p:sldId id="295" r:id="rId5"/>
    <p:sldId id="298" r:id="rId6"/>
    <p:sldId id="299" r:id="rId7"/>
    <p:sldId id="300" r:id="rId8"/>
    <p:sldId id="305" r:id="rId9"/>
    <p:sldId id="270" r:id="rId10"/>
    <p:sldId id="302" r:id="rId11"/>
    <p:sldId id="258" r:id="rId12"/>
    <p:sldId id="257" r:id="rId13"/>
    <p:sldId id="260" r:id="rId14"/>
    <p:sldId id="301" r:id="rId15"/>
    <p:sldId id="259" r:id="rId16"/>
    <p:sldId id="303" r:id="rId17"/>
    <p:sldId id="306" r:id="rId18"/>
    <p:sldId id="307" r:id="rId19"/>
    <p:sldId id="304" r:id="rId20"/>
    <p:sldId id="308" r:id="rId21"/>
    <p:sldId id="272" r:id="rId22"/>
    <p:sldId id="271" r:id="rId23"/>
    <p:sldId id="264" r:id="rId24"/>
    <p:sldId id="276" r:id="rId25"/>
    <p:sldId id="277" r:id="rId26"/>
    <p:sldId id="278" r:id="rId27"/>
    <p:sldId id="279" r:id="rId28"/>
    <p:sldId id="280" r:id="rId29"/>
    <p:sldId id="273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74" r:id="rId40"/>
    <p:sldId id="269" r:id="rId41"/>
    <p:sldId id="281" r:id="rId42"/>
    <p:sldId id="282" r:id="rId43"/>
    <p:sldId id="283" r:id="rId44"/>
    <p:sldId id="284" r:id="rId45"/>
    <p:sldId id="285" r:id="rId46"/>
    <p:sldId id="275" r:id="rId47"/>
    <p:sldId id="267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2F0B"/>
    <a:srgbClr val="21331C"/>
    <a:srgbClr val="FCB22C"/>
    <a:srgbClr val="FDD743"/>
    <a:srgbClr val="124483"/>
    <a:srgbClr val="E20370"/>
    <a:srgbClr val="DA7137"/>
    <a:srgbClr val="1A2CBB"/>
    <a:srgbClr val="001879"/>
    <a:srgbClr val="FAD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>
        <p:scale>
          <a:sx n="75" d="100"/>
          <a:sy n="75" d="100"/>
        </p:scale>
        <p:origin x="324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214" y="4064080"/>
            <a:ext cx="5038725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26217E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</a:t>
            </a:r>
            <a:endParaRPr lang="en-US" altLang="zh-CN" sz="4800" b="1" spc="300" dirty="0">
              <a:solidFill>
                <a:srgbClr val="26217E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7352" y="24615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15621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s1.51cto.com/images/201612/b915fb37892d5e6d8be40870c45114b72be69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6" y="3798204"/>
            <a:ext cx="3017408" cy="22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Day2</a:t>
            </a: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：项目管理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项目管理实战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pic>
        <p:nvPicPr>
          <p:cNvPr id="3074" name="Picture 2" descr="https://s1.51cto.com/wyfs01/M02/53/90/wKioJlMhbTbjuU0kAAC4iac3E8M693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：产品设计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产品设计简介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界面原型设计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https://s1.51cto.com/images/201606/075774419467eb8bfd6246630763316e29298e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3" y="3798203"/>
            <a:ext cx="3015345" cy="22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1.51cto.com/images/201607/672b31a571ae85873e0711e6ecb4a02434dfa8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4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38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-10160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Day4</a:t>
            </a: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：测试基础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软件测试入门必备：软件测试基础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1.51cto.com/wyfs01/M02/53/58/wKioJlMZhoyBcsl_AAH1tfpVwWc86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25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Day5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：黑盒测试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82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Day6</a:t>
            </a:r>
            <a:r>
              <a:rPr lang="zh-CN" altLang="en-US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：自动化测试</a:t>
            </a:r>
            <a:endParaRPr lang="en-US" altLang="zh-CN" sz="6000" b="1" dirty="0">
              <a:solidFill>
                <a:srgbClr val="1244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849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101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</p:spTree>
    <p:extLst>
      <p:ext uri="{BB962C8B-B14F-4D97-AF65-F5344CB8AC3E}">
        <p14:creationId xmlns:p14="http://schemas.microsoft.com/office/powerpoint/2010/main" val="90485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47352" y="32870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23876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53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8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Day7</a:t>
            </a:r>
            <a:r>
              <a:rPr lang="zh-CN" altLang="en-US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：案例实战</a:t>
            </a:r>
            <a:endParaRPr lang="en-US" altLang="zh-CN" sz="6000" b="1" dirty="0">
              <a:solidFill>
                <a:srgbClr val="2133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313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-images.jianshu.io/upload_images/3058932-b8371b5dcdaaa89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96" y="2593420"/>
            <a:ext cx="35528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89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upload-images.jianshu.io/upload_images/3058932-397570b25a707521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36035" r="1755" b="2131"/>
          <a:stretch/>
        </p:blipFill>
        <p:spPr bwMode="auto">
          <a:xfrm>
            <a:off x="4412721" y="3053592"/>
            <a:ext cx="6792175" cy="19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496499" y="4211274"/>
            <a:ext cx="54947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37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</a:p>
        </p:txBody>
      </p:sp>
      <p:pic>
        <p:nvPicPr>
          <p:cNvPr id="3074" name="Picture 2" descr="http://upload-images.jianshu.io/upload_images/3058932-1d527bae28cddf72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92" r="1755"/>
          <a:stretch/>
        </p:blipFill>
        <p:spPr bwMode="auto">
          <a:xfrm>
            <a:off x="4412721" y="2130802"/>
            <a:ext cx="6792175" cy="39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496499" y="3112317"/>
            <a:ext cx="5587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6499" y="4162339"/>
            <a:ext cx="466427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1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操作被测页面</a:t>
            </a:r>
          </a:p>
        </p:txBody>
      </p:sp>
      <p:pic>
        <p:nvPicPr>
          <p:cNvPr id="4098" name="Picture 2" descr="http://upload-images.jianshu.io/upload_images/3058932-cd35fd8279accadf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7842" r="1754"/>
          <a:stretch/>
        </p:blipFill>
        <p:spPr bwMode="auto">
          <a:xfrm>
            <a:off x="4194607" y="838131"/>
            <a:ext cx="6758619" cy="53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94607" y="4102217"/>
            <a:ext cx="6758619" cy="147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5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表格行数参数化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7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Redmine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u="sng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https://wangding.github.io/Sample/Selenium/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baiduSearchData.html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mobileData.html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redmineLoginData.html</a:t>
            </a:r>
            <a:endParaRPr lang="zh-CN" altLang="en-US" sz="1800" dirty="0">
              <a:solidFill>
                <a:srgbClr val="002060"/>
              </a:solidFill>
              <a:latin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51ctoLensData.html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13294" y="1030479"/>
            <a:ext cx="9165412" cy="4797041"/>
            <a:chOff x="2336800" y="1197358"/>
            <a:chExt cx="9165412" cy="479704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520985" y="-986827"/>
              <a:ext cx="4797041" cy="91654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683" y="1736691"/>
              <a:ext cx="6846771" cy="3851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selectWindow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第三步：单一功能跑通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第四步：文件名参数化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第五步：第一重循环，遍历模板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第六步：定位器参数化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第七步：第二重循环，遍历文件类型</a:t>
            </a:r>
          </a:p>
        </p:txBody>
      </p:sp>
    </p:spTree>
    <p:extLst>
      <p:ext uri="{BB962C8B-B14F-4D97-AF65-F5344CB8AC3E}">
        <p14:creationId xmlns:p14="http://schemas.microsoft.com/office/powerpoint/2010/main" val="266697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2326765"/>
            <a:ext cx="4875840" cy="33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4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selectWindow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28059"/>
          <a:stretch/>
        </p:blipFill>
        <p:spPr>
          <a:xfrm>
            <a:off x="3384030" y="2034829"/>
            <a:ext cx="8381265" cy="430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3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步：单一功能跑通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7" y="1908080"/>
            <a:ext cx="7133739" cy="47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文件名参数化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26" y="976312"/>
            <a:ext cx="7017850" cy="50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40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第一重循环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91" y="506416"/>
            <a:ext cx="67532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定位器参数化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79" y="652809"/>
            <a:ext cx="2952381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6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1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0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3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8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2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ProcessOn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网站，新建文件功能；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0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http://www.processon.com/diagrams/new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制作新建文件的测试脚本；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要求能够创建各种图形类型；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要求能够创建各种模板类型；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6612" y="5468526"/>
            <a:ext cx="10278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b="1" dirty="0">
                <a:solidFill>
                  <a:srgbClr val="0070C0"/>
                </a:solidFill>
              </a:rPr>
              <a:t>7DTesting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4" y="508000"/>
            <a:ext cx="4489449" cy="44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73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4328" y="707751"/>
            <a:ext cx="78489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第五次修改脚本：完成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87" t="11633" r="36078" b="56330"/>
          <a:stretch/>
        </p:blipFill>
        <p:spPr>
          <a:xfrm>
            <a:off x="5187652" y="2189525"/>
            <a:ext cx="5242314" cy="36342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8188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61" t="11701" r="1877" b="55374"/>
          <a:stretch/>
        </p:blipFill>
        <p:spPr>
          <a:xfrm>
            <a:off x="3806890" y="2068690"/>
            <a:ext cx="7994706" cy="33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3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860" t="11564" r="1732" b="47347"/>
          <a:stretch/>
        </p:blipFill>
        <p:spPr>
          <a:xfrm>
            <a:off x="3812227" y="2001386"/>
            <a:ext cx="7993164" cy="42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5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60809" y="223652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-------------  此行下面插入 waitFor 命令</a:t>
            </a:r>
          </a:p>
          <a:p>
            <a:r>
              <a:rPr lang="zh-CN" altLang="en-US" dirty="0"/>
              <a:t>waitForTextPresent  | step2 面包屑 </a:t>
            </a:r>
          </a:p>
          <a:p>
            <a:r>
              <a:rPr lang="zh-CN" altLang="en-US" dirty="0"/>
              <a:t>-------------  此行上面插入 waitFor 命令</a:t>
            </a:r>
          </a:p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</a:p>
        </p:txBody>
      </p:sp>
    </p:spTree>
    <p:extLst>
      <p:ext uri="{BB962C8B-B14F-4D97-AF65-F5344CB8AC3E}">
        <p14:creationId xmlns:p14="http://schemas.microsoft.com/office/powerpoint/2010/main" val="3753058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完成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357" t="12324" r="1746" b="40452"/>
          <a:stretch/>
        </p:blipFill>
        <p:spPr>
          <a:xfrm>
            <a:off x="3313652" y="880844"/>
            <a:ext cx="8698233" cy="5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913abc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网站注册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           http://www.913abc.com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制作注册账户的自动化测试脚本；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要求脚本最后进入后台管理页面；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脚本快速播放时不出问题；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" b="449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902F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02F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577995" y="3194490"/>
            <a:ext cx="4824400" cy="490496"/>
          </a:xfrm>
          <a:custGeom>
            <a:avLst/>
            <a:gdLst>
              <a:gd name="connsiteX0" fmla="*/ 0 w 4824400"/>
              <a:gd name="connsiteY0" fmla="*/ 0 h 490496"/>
              <a:gd name="connsiteX1" fmla="*/ 4824400 w 4824400"/>
              <a:gd name="connsiteY1" fmla="*/ 0 h 490496"/>
              <a:gd name="connsiteX2" fmla="*/ 4824400 w 4824400"/>
              <a:gd name="connsiteY2" fmla="*/ 490496 h 490496"/>
              <a:gd name="connsiteX3" fmla="*/ 0 w 4824400"/>
              <a:gd name="connsiteY3" fmla="*/ 490496 h 490496"/>
              <a:gd name="connsiteX4" fmla="*/ 0 w 482440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400" h="490496">
                <a:moveTo>
                  <a:pt x="0" y="0"/>
                </a:moveTo>
                <a:lnTo>
                  <a:pt x="4824400" y="0"/>
                </a:lnTo>
                <a:lnTo>
                  <a:pt x="482440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测试基础</a:t>
            </a:r>
          </a:p>
        </p:txBody>
      </p:sp>
      <p:sp>
        <p:nvSpPr>
          <p:cNvPr id="8" name="任意多边形: 形状 7"/>
          <p:cNvSpPr/>
          <p:nvPr/>
        </p:nvSpPr>
        <p:spPr>
          <a:xfrm>
            <a:off x="5869824" y="986501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思维导图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6462176" y="3930667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黑盒测试</a:t>
            </a:r>
          </a:p>
        </p:txBody>
      </p:sp>
      <p:sp>
        <p:nvSpPr>
          <p:cNvPr id="10" name="任意多边形: 形状 9"/>
          <p:cNvSpPr/>
          <p:nvPr/>
        </p:nvSpPr>
        <p:spPr>
          <a:xfrm>
            <a:off x="6199713" y="1722677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项目管理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6314013" y="4666303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自动化测试</a:t>
            </a:r>
          </a:p>
        </p:txBody>
      </p:sp>
      <p:sp>
        <p:nvSpPr>
          <p:cNvPr id="12" name="任意多边形: 形状 11"/>
          <p:cNvSpPr/>
          <p:nvPr/>
        </p:nvSpPr>
        <p:spPr>
          <a:xfrm>
            <a:off x="6443126" y="2458314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产品设计</a:t>
            </a:r>
          </a:p>
        </p:txBody>
      </p:sp>
      <p:sp>
        <p:nvSpPr>
          <p:cNvPr id="20" name="任意多边形: 形状 19"/>
          <p:cNvSpPr/>
          <p:nvPr/>
        </p:nvSpPr>
        <p:spPr>
          <a:xfrm>
            <a:off x="6060324" y="5402480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案例实战</a:t>
            </a:r>
          </a:p>
        </p:txBody>
      </p:sp>
      <p:sp>
        <p:nvSpPr>
          <p:cNvPr id="24" name="椭圆 23"/>
          <p:cNvSpPr/>
          <p:nvPr/>
        </p:nvSpPr>
        <p:spPr>
          <a:xfrm>
            <a:off x="-4656472" y="-1790700"/>
            <a:ext cx="11242308" cy="10401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34664" y="925189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5664553" y="166136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椭圆 12"/>
          <p:cNvSpPr/>
          <p:nvPr/>
        </p:nvSpPr>
        <p:spPr>
          <a:xfrm>
            <a:off x="5831766" y="2397002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椭圆 14"/>
          <p:cNvSpPr/>
          <p:nvPr/>
        </p:nvSpPr>
        <p:spPr>
          <a:xfrm>
            <a:off x="5871385" y="313317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椭圆 16"/>
          <p:cNvSpPr/>
          <p:nvPr/>
        </p:nvSpPr>
        <p:spPr>
          <a:xfrm>
            <a:off x="5793666" y="386935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椭圆 18"/>
          <p:cNvSpPr/>
          <p:nvPr/>
        </p:nvSpPr>
        <p:spPr>
          <a:xfrm>
            <a:off x="5588353" y="4604991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椭圆 20"/>
          <p:cNvSpPr/>
          <p:nvPr/>
        </p:nvSpPr>
        <p:spPr>
          <a:xfrm>
            <a:off x="5258464" y="534116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椭圆 22"/>
          <p:cNvSpPr/>
          <p:nvPr/>
        </p:nvSpPr>
        <p:spPr>
          <a:xfrm>
            <a:off x="-3790950" y="-1009650"/>
            <a:ext cx="9553902" cy="883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1877" y="2717127"/>
            <a:ext cx="3285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七天学会软件测试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课程内容安排</a:t>
            </a:r>
          </a:p>
        </p:txBody>
      </p:sp>
      <p:sp>
        <p:nvSpPr>
          <p:cNvPr id="26" name="任意多边形: 形状 25"/>
          <p:cNvSpPr/>
          <p:nvPr/>
        </p:nvSpPr>
        <p:spPr>
          <a:xfrm>
            <a:off x="5456763" y="1040475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D1</a:t>
            </a:r>
            <a:endParaRPr lang="zh-CN" altLang="en-US" sz="2300" kern="1200" dirty="0"/>
          </a:p>
        </p:txBody>
      </p:sp>
      <p:sp>
        <p:nvSpPr>
          <p:cNvPr id="27" name="任意多边形: 形状 26"/>
          <p:cNvSpPr/>
          <p:nvPr/>
        </p:nvSpPr>
        <p:spPr>
          <a:xfrm>
            <a:off x="5801750" y="177611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D2</a:t>
            </a:r>
            <a:endParaRPr lang="zh-CN" altLang="en-US" sz="2300" kern="1200" dirty="0"/>
          </a:p>
        </p:txBody>
      </p:sp>
      <p:sp>
        <p:nvSpPr>
          <p:cNvPr id="28" name="任意多边形: 形状 27"/>
          <p:cNvSpPr/>
          <p:nvPr/>
        </p:nvSpPr>
        <p:spPr>
          <a:xfrm>
            <a:off x="5972077" y="248821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D3</a:t>
            </a:r>
            <a:endParaRPr lang="zh-CN" altLang="en-US" sz="2300" kern="120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6016910" y="321408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D4</a:t>
            </a:r>
            <a:endParaRPr lang="zh-CN" altLang="en-US" sz="2300" kern="1200" dirty="0"/>
          </a:p>
        </p:txBody>
      </p:sp>
      <p:sp>
        <p:nvSpPr>
          <p:cNvPr id="30" name="任意多边形: 形状 29"/>
          <p:cNvSpPr/>
          <p:nvPr/>
        </p:nvSpPr>
        <p:spPr>
          <a:xfrm>
            <a:off x="5933870" y="394310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D5</a:t>
            </a:r>
            <a:endParaRPr lang="zh-CN" altLang="en-US" sz="2300" kern="1200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5729131" y="469329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D6</a:t>
            </a:r>
            <a:endParaRPr lang="zh-CN" altLang="en-US" sz="2300" kern="1200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5388177" y="542946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D7</a:t>
            </a:r>
            <a:endParaRPr lang="zh-CN" altLang="en-US" sz="2300" kern="1200" dirty="0"/>
          </a:p>
        </p:txBody>
      </p:sp>
    </p:spTree>
    <p:extLst>
      <p:ext uri="{BB962C8B-B14F-4D97-AF65-F5344CB8AC3E}">
        <p14:creationId xmlns:p14="http://schemas.microsoft.com/office/powerpoint/2010/main" val="133693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91"/>
            <a:ext cx="12192000" cy="61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Day1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：思维导图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932</Words>
  <Application>Microsoft Office PowerPoint</Application>
  <PresentationFormat>宽屏</PresentationFormat>
  <Paragraphs>212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DotumChe</vt:lpstr>
      <vt:lpstr>等线</vt:lpstr>
      <vt:lpstr>等线 Light</vt:lpstr>
      <vt:lpstr>宋体</vt:lpstr>
      <vt:lpstr>微软雅黑</vt:lpstr>
      <vt:lpstr>Arial</vt:lpstr>
      <vt:lpstr>Microsoft Sans Serif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73</cp:revision>
  <dcterms:created xsi:type="dcterms:W3CDTF">2016-12-06T05:53:29Z</dcterms:created>
  <dcterms:modified xsi:type="dcterms:W3CDTF">2017-01-05T14:34:50Z</dcterms:modified>
</cp:coreProperties>
</file>